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9144000"/>
  <p:notesSz cx="6858000" cy="9144000"/>
  <p:embeddedFontLst>
    <p:embeddedFont>
      <p:font typeface="Sorts Mill Goudy"/>
      <p:regular r:id="rId17"/>
      <p: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ortsMillGoud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SortsMillGoud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5" name="Google Shape;18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Each section of the brain has a specific job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Some areas are specialized to do just one thing, like to see or to smell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Other areas get information from all over and combine it into one message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2209800" y="3124200"/>
            <a:ext cx="6477000" cy="19141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0"/>
          <a:lstStyle>
            <a:lvl1pPr lvl="0" algn="l">
              <a:lnSpc>
                <a:spcPct val="1086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  <a:defRPr sz="4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2209800" y="5056632"/>
            <a:ext cx="6477000" cy="1174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45700" wrap="square" tIns="0"/>
          <a:lstStyle>
            <a:lvl1pPr lv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80"/>
              <a:buFont typeface="Sorts Mill Goudy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Sorts Mill Goudy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20"/>
              <a:buFont typeface="Sorts Mill Goudy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20"/>
              <a:buFont typeface="Sorts Mill Goudy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00216"/>
            <a:ext cx="1984248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959352" y="6300216"/>
            <a:ext cx="3813048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275320" y="6300216"/>
            <a:ext cx="685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ntent, Top and Bottom">
  <p:cSld name="2 Content, Top and Bottom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>
            <a:off x="914400" y="1735138"/>
            <a:ext cx="7315200" cy="1920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4330" lvl="0" marL="4572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sz="22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sz="2000"/>
            </a:lvl2pPr>
            <a:lvl3pPr indent="-331469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3pPr>
            <a:lvl4pPr indent="-331469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4pPr>
            <a:lvl5pPr indent="-33147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1"/>
          <p:cNvSpPr txBox="1"/>
          <p:nvPr>
            <p:ph idx="2" type="body"/>
          </p:nvPr>
        </p:nvSpPr>
        <p:spPr>
          <a:xfrm>
            <a:off x="914400" y="3870960"/>
            <a:ext cx="7315200" cy="1920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4330" lvl="0" marL="4572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sz="22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sz="2000"/>
            </a:lvl2pPr>
            <a:lvl3pPr indent="-331469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3pPr>
            <a:lvl4pPr indent="-331469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4pPr>
            <a:lvl5pPr indent="-33147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ntent">
  <p:cSld name="3 Conte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12"/>
          <p:cNvSpPr txBox="1"/>
          <p:nvPr>
            <p:ph idx="1" type="body"/>
          </p:nvPr>
        </p:nvSpPr>
        <p:spPr>
          <a:xfrm>
            <a:off x="4645152" y="1735138"/>
            <a:ext cx="3566160" cy="1920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4330" lvl="0" marL="4572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sz="22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sz="2000"/>
            </a:lvl2pPr>
            <a:lvl3pPr indent="-331469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3pPr>
            <a:lvl4pPr indent="-331469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4pPr>
            <a:lvl5pPr indent="-33147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4" name="Google Shape;94;p12"/>
          <p:cNvSpPr txBox="1"/>
          <p:nvPr>
            <p:ph idx="2" type="body"/>
          </p:nvPr>
        </p:nvSpPr>
        <p:spPr>
          <a:xfrm>
            <a:off x="4645152" y="3870960"/>
            <a:ext cx="3566160" cy="1920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4330" lvl="0" marL="4572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sz="22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sz="2000"/>
            </a:lvl2pPr>
            <a:lvl3pPr indent="-331469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3pPr>
            <a:lvl4pPr indent="-331469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4pPr>
            <a:lvl5pPr indent="-33147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5" name="Google Shape;95;p12"/>
          <p:cNvSpPr txBox="1"/>
          <p:nvPr>
            <p:ph idx="3" type="body"/>
          </p:nvPr>
        </p:nvSpPr>
        <p:spPr>
          <a:xfrm>
            <a:off x="914400" y="1735139"/>
            <a:ext cx="3566160" cy="405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4330" lvl="0" marL="4572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sz="22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sz="2000"/>
            </a:lvl2pPr>
            <a:lvl3pPr indent="-331469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3pPr>
            <a:lvl4pPr indent="-331469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4pPr>
            <a:lvl5pPr indent="-33147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Content">
  <p:cSld name="4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" type="body"/>
          </p:nvPr>
        </p:nvSpPr>
        <p:spPr>
          <a:xfrm>
            <a:off x="914400" y="1735138"/>
            <a:ext cx="3566160" cy="1920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4330" lvl="0" marL="4572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sz="22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sz="2000"/>
            </a:lvl2pPr>
            <a:lvl3pPr indent="-331469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3pPr>
            <a:lvl4pPr indent="-331469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4pPr>
            <a:lvl5pPr indent="-33147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99" name="Google Shape;99;p13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13"/>
          <p:cNvSpPr txBox="1"/>
          <p:nvPr>
            <p:ph idx="2" type="body"/>
          </p:nvPr>
        </p:nvSpPr>
        <p:spPr>
          <a:xfrm>
            <a:off x="914400" y="3870960"/>
            <a:ext cx="3566160" cy="1920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4330" lvl="0" marL="4572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sz="22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sz="2000"/>
            </a:lvl2pPr>
            <a:lvl3pPr indent="-331469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3pPr>
            <a:lvl4pPr indent="-331469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4pPr>
            <a:lvl5pPr indent="-33147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03" name="Google Shape;103;p13"/>
          <p:cNvSpPr txBox="1"/>
          <p:nvPr>
            <p:ph idx="3" type="body"/>
          </p:nvPr>
        </p:nvSpPr>
        <p:spPr>
          <a:xfrm>
            <a:off x="4645152" y="1735138"/>
            <a:ext cx="3566160" cy="1920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4330" lvl="0" marL="4572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sz="22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sz="2000"/>
            </a:lvl2pPr>
            <a:lvl3pPr indent="-331469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3pPr>
            <a:lvl4pPr indent="-331469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4pPr>
            <a:lvl5pPr indent="-33147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04" name="Google Shape;104;p13"/>
          <p:cNvSpPr txBox="1"/>
          <p:nvPr>
            <p:ph idx="4" type="body"/>
          </p:nvPr>
        </p:nvSpPr>
        <p:spPr>
          <a:xfrm>
            <a:off x="4645152" y="3870960"/>
            <a:ext cx="3566160" cy="1920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4330" lvl="0" marL="4572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sz="22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sz="2000"/>
            </a:lvl2pPr>
            <a:lvl3pPr indent="-331469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3pPr>
            <a:lvl4pPr indent="-331469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4pPr>
            <a:lvl5pPr indent="-33147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4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title"/>
          </p:nvPr>
        </p:nvSpPr>
        <p:spPr>
          <a:xfrm>
            <a:off x="914400" y="1690048"/>
            <a:ext cx="3563938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/>
          <a:lstStyle>
            <a:lvl1pPr lvl="0" algn="l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orts Mill Goudy"/>
              <a:buNone/>
              <a:defRPr b="1"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1" type="body"/>
          </p:nvPr>
        </p:nvSpPr>
        <p:spPr>
          <a:xfrm>
            <a:off x="4667250" y="368490"/>
            <a:ext cx="3566160" cy="5627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4330" lvl="0" marL="4572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sz="22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sz="2000"/>
            </a:lvl2pPr>
            <a:lvl3pPr indent="-331469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3pPr>
            <a:lvl4pPr indent="-331469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4pPr>
            <a:lvl5pPr indent="-33147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13" name="Google Shape;113;p15"/>
          <p:cNvSpPr txBox="1"/>
          <p:nvPr>
            <p:ph idx="2" type="body"/>
          </p:nvPr>
        </p:nvSpPr>
        <p:spPr>
          <a:xfrm>
            <a:off x="914398" y="2866030"/>
            <a:ext cx="3563938" cy="2163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None/>
              <a:defRPr sz="20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Sorts Mill Goudy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rts Mill Goudy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Sorts Mill Goudy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Sorts Mill Goudy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4" name="Google Shape;114;p15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>
  <p:cSld name="Picture with Captio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5017546" y="1524000"/>
            <a:ext cx="3566160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/>
          <a:lstStyle>
            <a:lvl1pPr lvl="0" algn="l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orts Mill Goudy"/>
              <a:buNone/>
              <a:defRPr b="1"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5017544" y="2699982"/>
            <a:ext cx="3566160" cy="2163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None/>
              <a:defRPr sz="20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Sorts Mill Goudy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rts Mill Goudy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Sorts Mill Goudy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Sorts Mill Goudy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0" name="Google Shape;120;p16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3" name="Google Shape;123;p16"/>
          <p:cNvGrpSpPr/>
          <p:nvPr/>
        </p:nvGrpSpPr>
        <p:grpSpPr>
          <a:xfrm rot="-178369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24" name="Google Shape;124;p16"/>
            <p:cNvSpPr/>
            <p:nvPr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15000">
                  <a:srgbClr val="FFFFFF">
                    <a:alpha val="74901"/>
                  </a:srgbClr>
                </a:gs>
                <a:gs pos="100000">
                  <a:schemeClr val="lt1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26" name="Google Shape;126;p16"/>
          <p:cNvSpPr/>
          <p:nvPr>
            <p:ph idx="2" type="pic"/>
          </p:nvPr>
        </p:nvSpPr>
        <p:spPr>
          <a:xfrm rot="-178369">
            <a:off x="808793" y="667560"/>
            <a:ext cx="3468664" cy="512472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None/>
              <a:defRPr b="0" i="0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Pictures with Caption">
  <p:cSld name="2 Pictures with Ca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7"/>
          <p:cNvGrpSpPr/>
          <p:nvPr/>
        </p:nvGrpSpPr>
        <p:grpSpPr>
          <a:xfrm rot="-385649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29" name="Google Shape;129;p17"/>
            <p:cNvSpPr/>
            <p:nvPr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15000">
                  <a:srgbClr val="FFFFFF">
                    <a:alpha val="74901"/>
                  </a:srgbClr>
                </a:gs>
                <a:gs pos="100000">
                  <a:schemeClr val="lt1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31" name="Google Shape;131;p17"/>
          <p:cNvSpPr/>
          <p:nvPr>
            <p:ph idx="2" type="pic"/>
          </p:nvPr>
        </p:nvSpPr>
        <p:spPr>
          <a:xfrm rot="-385649">
            <a:off x="491057" y="3682579"/>
            <a:ext cx="3704109" cy="269708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None/>
              <a:defRPr b="0" i="0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grpSp>
        <p:nvGrpSpPr>
          <p:cNvPr id="132" name="Google Shape;132;p17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33" name="Google Shape;133;p17"/>
            <p:cNvSpPr/>
            <p:nvPr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15000">
                  <a:srgbClr val="FFFFFF">
                    <a:alpha val="74901"/>
                  </a:srgbClr>
                </a:gs>
                <a:gs pos="100000">
                  <a:schemeClr val="lt1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35" name="Google Shape;135;p17"/>
          <p:cNvSpPr/>
          <p:nvPr>
            <p:ph idx="3" type="pic"/>
          </p:nvPr>
        </p:nvSpPr>
        <p:spPr>
          <a:xfrm rot="232774">
            <a:off x="347129" y="403037"/>
            <a:ext cx="3704109" cy="269708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None/>
              <a:defRPr b="0" i="0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36" name="Google Shape;136;p17"/>
          <p:cNvSpPr txBox="1"/>
          <p:nvPr>
            <p:ph type="title"/>
          </p:nvPr>
        </p:nvSpPr>
        <p:spPr>
          <a:xfrm>
            <a:off x="5013434" y="1524000"/>
            <a:ext cx="3566160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/>
          <a:lstStyle>
            <a:lvl1pPr lvl="0" algn="l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orts Mill Goudy"/>
              <a:buNone/>
              <a:defRPr b="1"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1" type="body"/>
          </p:nvPr>
        </p:nvSpPr>
        <p:spPr>
          <a:xfrm>
            <a:off x="5013432" y="2699982"/>
            <a:ext cx="3566160" cy="21631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None/>
              <a:defRPr sz="20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Sorts Mill Goudy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rts Mill Goudy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Sorts Mill Goudy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Sorts Mill Goudy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8" name="Google Shape;138;p17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above Caption">
  <p:cSld name="Picture above Captio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914400" y="3762374"/>
            <a:ext cx="7315200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/>
          <a:lstStyle>
            <a:lvl1pPr lv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ts Mill Goudy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3" name="Google Shape;143;p1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44" name="Google Shape;144;p18"/>
            <p:cNvSpPr/>
            <p:nvPr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15000">
                  <a:srgbClr val="FFFFFF">
                    <a:alpha val="74901"/>
                  </a:srgbClr>
                </a:gs>
                <a:gs pos="100000">
                  <a:schemeClr val="lt1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46" name="Google Shape;146;p18"/>
          <p:cNvSpPr txBox="1"/>
          <p:nvPr>
            <p:ph idx="1" type="body"/>
          </p:nvPr>
        </p:nvSpPr>
        <p:spPr>
          <a:xfrm>
            <a:off x="914400" y="4928736"/>
            <a:ext cx="7315200" cy="987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None/>
              <a:defRPr sz="20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Sorts Mill Goudy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rts Mill Goudy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Sorts Mill Goudy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Sorts Mill Goudy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7" name="Google Shape;147;p18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18"/>
          <p:cNvSpPr/>
          <p:nvPr>
            <p:ph idx="2" type="pic"/>
          </p:nvPr>
        </p:nvSpPr>
        <p:spPr>
          <a:xfrm rot="232774">
            <a:off x="2248157" y="564564"/>
            <a:ext cx="4653577" cy="30723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None/>
              <a:defRPr b="0" i="0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Pictures above Caption">
  <p:cSld name="2 Pictures above Caption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914400" y="3762374"/>
            <a:ext cx="7315200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/>
          <a:lstStyle>
            <a:lvl1pPr lv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ts Mill Goudy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3" name="Google Shape;153;p19"/>
          <p:cNvGrpSpPr/>
          <p:nvPr/>
        </p:nvGrpSpPr>
        <p:grpSpPr>
          <a:xfrm rot="-18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4" name="Google Shape;154;p19"/>
            <p:cNvSpPr/>
            <p:nvPr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15000">
                  <a:srgbClr val="FFFFFF">
                    <a:alpha val="74901"/>
                  </a:srgbClr>
                </a:gs>
                <a:gs pos="100000">
                  <a:schemeClr val="lt1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56" name="Google Shape;156;p19"/>
          <p:cNvSpPr/>
          <p:nvPr>
            <p:ph idx="2" type="pic"/>
          </p:nvPr>
        </p:nvSpPr>
        <p:spPr>
          <a:xfrm rot="-180000">
            <a:off x="299151" y="304998"/>
            <a:ext cx="3598455" cy="333423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None/>
              <a:defRPr b="0" i="0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grpSp>
        <p:nvGrpSpPr>
          <p:cNvPr id="157" name="Google Shape;157;p1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58" name="Google Shape;158;p19"/>
            <p:cNvSpPr/>
            <p:nvPr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15000">
                  <a:srgbClr val="FFFFFF">
                    <a:alpha val="74901"/>
                  </a:srgbClr>
                </a:gs>
                <a:gs pos="100000">
                  <a:schemeClr val="lt1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60" name="Google Shape;160;p19"/>
          <p:cNvSpPr/>
          <p:nvPr>
            <p:ph idx="3" type="pic"/>
          </p:nvPr>
        </p:nvSpPr>
        <p:spPr>
          <a:xfrm rot="360000">
            <a:off x="4336486" y="507668"/>
            <a:ext cx="4432860" cy="30723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None/>
              <a:defRPr b="0" i="0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61" name="Google Shape;161;p19"/>
          <p:cNvSpPr txBox="1"/>
          <p:nvPr>
            <p:ph idx="1" type="body"/>
          </p:nvPr>
        </p:nvSpPr>
        <p:spPr>
          <a:xfrm>
            <a:off x="914400" y="4926106"/>
            <a:ext cx="7315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None/>
              <a:defRPr sz="20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Sorts Mill Goudy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rts Mill Goudy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Sorts Mill Goudy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Sorts Mill Goudy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2" name="Google Shape;162;p19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9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0"/>
          <p:cNvSpPr txBox="1"/>
          <p:nvPr>
            <p:ph idx="1" type="body"/>
          </p:nvPr>
        </p:nvSpPr>
        <p:spPr>
          <a:xfrm rot="5400000">
            <a:off x="2543176" y="106363"/>
            <a:ext cx="4056062" cy="7313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1470" lvl="0" marL="4572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1pPr>
            <a:lvl2pPr indent="-331469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indent="-331469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indent="-331469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4pPr>
            <a:lvl5pPr indent="-33147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0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0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0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1470" lvl="0" marL="4572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1pPr>
            <a:lvl2pPr indent="-331469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indent="-331469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indent="-331469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4pPr>
            <a:lvl5pPr indent="-33147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 rot="5400000">
            <a:off x="5295817" y="2706715"/>
            <a:ext cx="5357812" cy="846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1"/>
          <p:cNvSpPr txBox="1"/>
          <p:nvPr>
            <p:ph idx="1" type="body"/>
          </p:nvPr>
        </p:nvSpPr>
        <p:spPr>
          <a:xfrm rot="5400000">
            <a:off x="1207294" y="157957"/>
            <a:ext cx="5357812" cy="5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31470" lvl="0" marL="4572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1pPr>
            <a:lvl2pPr indent="-331469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indent="-331469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3pPr>
            <a:lvl4pPr indent="-331469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4pPr>
            <a:lvl5pPr indent="-33147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1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1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1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14400" y="1735139"/>
            <a:ext cx="3566160" cy="405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4330" lvl="0" marL="4572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sz="22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sz="2000"/>
            </a:lvl2pPr>
            <a:lvl3pPr indent="-331469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3pPr>
            <a:lvl4pPr indent="-331469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4pPr>
            <a:lvl5pPr indent="-33147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4648200" y="1735139"/>
            <a:ext cx="3566160" cy="405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4330" lvl="0" marL="4572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sz="22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sz="2000"/>
            </a:lvl2pPr>
            <a:lvl3pPr indent="-331469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3pPr>
            <a:lvl4pPr indent="-331469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4pPr>
            <a:lvl5pPr indent="-33147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ith Watermark">
  <p:cSld name="Title Slide with Watermar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idx="1" type="body"/>
          </p:nvPr>
        </p:nvSpPr>
        <p:spPr>
          <a:xfrm>
            <a:off x="1122215" y="3200400"/>
            <a:ext cx="8021782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80"/>
              <a:buFont typeface="Impact"/>
              <a:buNone/>
              <a:defRPr sz="12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80"/>
              <a:buFont typeface="Impact"/>
              <a:buNone/>
              <a:defRPr sz="12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2286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80"/>
              <a:buFont typeface="Impact"/>
              <a:buNone/>
              <a:defRPr sz="12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2286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80"/>
              <a:buFont typeface="Impact"/>
              <a:buNone/>
              <a:defRPr sz="12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-2286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80"/>
              <a:buFont typeface="Impact"/>
              <a:buNone/>
              <a:defRPr sz="12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type="ctrTitle"/>
          </p:nvPr>
        </p:nvSpPr>
        <p:spPr>
          <a:xfrm>
            <a:off x="3960813" y="3833095"/>
            <a:ext cx="4724400" cy="12099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0"/>
          <a:lstStyle>
            <a:lvl1pPr lvl="0" algn="l">
              <a:lnSpc>
                <a:spcPct val="1086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2" type="subTitle"/>
          </p:nvPr>
        </p:nvSpPr>
        <p:spPr>
          <a:xfrm>
            <a:off x="3960813" y="5056909"/>
            <a:ext cx="4724400" cy="11565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45700" wrap="square" tIns="0"/>
          <a:lstStyle>
            <a:lvl1pPr lv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80"/>
              <a:buFont typeface="Sorts Mill Goudy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Sorts Mill Goudy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20"/>
              <a:buFont typeface="Sorts Mill Goudy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20"/>
              <a:buFont typeface="Sorts Mill Goudy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298744"/>
            <a:ext cx="1981200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latin typeface="Rockwell"/>
                <a:ea typeface="Rockwell"/>
                <a:cs typeface="Rockwell"/>
                <a:sym typeface="Rockwel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962400" y="6298744"/>
            <a:ext cx="3810000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264856" y="6312392"/>
            <a:ext cx="6858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19456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0"/>
          <a:lstStyle>
            <a:lvl1pPr lvl="0" algn="l">
              <a:lnSpc>
                <a:spcPct val="1086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  <a:defRPr b="1" sz="4600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457200" y="3557016"/>
            <a:ext cx="7772400" cy="987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4570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None/>
              <a:defRPr sz="2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20"/>
              <a:buFont typeface="Sorts Mill Goudy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40"/>
              <a:buFont typeface="Sorts Mill Goudy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60"/>
              <a:buFont typeface="Sorts Mill Goudy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60"/>
              <a:buFont typeface="Sorts Mill Goudy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with Watermark">
  <p:cSld name="Section with Watermar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idx="1" type="body"/>
          </p:nvPr>
        </p:nvSpPr>
        <p:spPr>
          <a:xfrm>
            <a:off x="712693" y="1689847"/>
            <a:ext cx="8431303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80"/>
              <a:buFont typeface="Impact"/>
              <a:buNone/>
              <a:defRPr sz="12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80"/>
              <a:buFont typeface="Impact"/>
              <a:buNone/>
              <a:defRPr sz="12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80"/>
              <a:buFont typeface="Impact"/>
              <a:buNone/>
              <a:defRPr sz="12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80"/>
              <a:buFont typeface="Impact"/>
              <a:buNone/>
              <a:defRPr sz="12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80"/>
              <a:buFont typeface="Impact"/>
              <a:buNone/>
              <a:defRPr sz="12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457201" y="2196353"/>
            <a:ext cx="53340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0"/>
          <a:lstStyle>
            <a:lvl1pPr lvl="0" algn="l">
              <a:lnSpc>
                <a:spcPct val="1086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  <a:defRPr b="1" sz="4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2" type="body"/>
          </p:nvPr>
        </p:nvSpPr>
        <p:spPr>
          <a:xfrm>
            <a:off x="457200" y="3560618"/>
            <a:ext cx="5334000" cy="983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4570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None/>
              <a:defRPr sz="22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20"/>
              <a:buFont typeface="Sorts Mill Goudy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40"/>
              <a:buFont typeface="Sorts Mill Goudy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60"/>
              <a:buFont typeface="Sorts Mill Goudy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60"/>
              <a:buFont typeface="Sorts Mill Goudy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with Picture">
  <p:cSld name="Section with Pictur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3152775" y="4069804"/>
            <a:ext cx="5538788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  <a:defRPr b="1" sz="4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0" name="Google Shape;60;p9"/>
          <p:cNvGrpSpPr/>
          <p:nvPr/>
        </p:nvGrpSpPr>
        <p:grpSpPr>
          <a:xfrm rot="-36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61" name="Google Shape;61;p9"/>
            <p:cNvSpPr/>
            <p:nvPr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15000">
                  <a:srgbClr val="FFFFFF">
                    <a:alpha val="74901"/>
                  </a:srgbClr>
                </a:gs>
                <a:gs pos="100000">
                  <a:schemeClr val="lt1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63" name="Google Shape;63;p9"/>
          <p:cNvSpPr/>
          <p:nvPr>
            <p:ph idx="2" type="pic"/>
          </p:nvPr>
        </p:nvSpPr>
        <p:spPr>
          <a:xfrm rot="-360000">
            <a:off x="857677" y="632632"/>
            <a:ext cx="5009597" cy="325526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None/>
              <a:defRPr b="0" i="0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3158117" y="5230906"/>
            <a:ext cx="5532958" cy="865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None/>
              <a:defRPr sz="2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Sorts Mill Goudy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rts Mill Goudy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Sorts Mill Goudy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Sorts Mill Goudy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9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971326" y="1419366"/>
            <a:ext cx="3200400" cy="5840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rgbClr val="B1A069"/>
              </a:buClr>
              <a:buSzPts val="1980"/>
              <a:buFont typeface="Impact"/>
              <a:buNone/>
              <a:defRPr b="0" sz="2200">
                <a:solidFill>
                  <a:srgbClr val="B1A069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Sorts Mill Goudy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Sorts Mill Goudy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10"/>
          <p:cNvSpPr txBox="1"/>
          <p:nvPr>
            <p:ph idx="2" type="body"/>
          </p:nvPr>
        </p:nvSpPr>
        <p:spPr>
          <a:xfrm>
            <a:off x="897367" y="2174875"/>
            <a:ext cx="3566160" cy="361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4330" lvl="0" marL="4572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sz="22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sz="2000"/>
            </a:lvl2pPr>
            <a:lvl3pPr indent="-331469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Sorts Mill Goudy"/>
              <a:buChar char="•"/>
              <a:defRPr sz="1600"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Sorts Mill Goudy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2" name="Google Shape;72;p10"/>
          <p:cNvSpPr txBox="1"/>
          <p:nvPr>
            <p:ph idx="3" type="body"/>
          </p:nvPr>
        </p:nvSpPr>
        <p:spPr>
          <a:xfrm>
            <a:off x="4930247" y="1419366"/>
            <a:ext cx="3200400" cy="5840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Clr>
                <a:srgbClr val="B1A069"/>
              </a:buClr>
              <a:buSzPts val="1980"/>
              <a:buFont typeface="Impact"/>
              <a:buNone/>
              <a:defRPr b="0" sz="2200">
                <a:solidFill>
                  <a:srgbClr val="B1A069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Sorts Mill Goudy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Sorts Mill Goudy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10"/>
          <p:cNvSpPr txBox="1"/>
          <p:nvPr>
            <p:ph idx="4" type="body"/>
          </p:nvPr>
        </p:nvSpPr>
        <p:spPr>
          <a:xfrm>
            <a:off x="4646514" y="2174875"/>
            <a:ext cx="3566160" cy="361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4330" lvl="0" marL="4572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sz="22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sz="2000"/>
            </a:lvl2pPr>
            <a:lvl3pPr indent="-331469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sz="1800"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Sorts Mill Goudy"/>
              <a:buChar char="•"/>
              <a:defRPr sz="1600"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Sorts Mill Goudy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4" name="Google Shape;74;p10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omparison-Underline.png" id="77" name="Google Shape;7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7039" y="1897040"/>
            <a:ext cx="322897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arison-Underline.png" id="78" name="Google Shape;7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15960" y="1897040"/>
            <a:ext cx="322897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arison-Underline.png" id="79" name="Google Shape;7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7039" y="1897040"/>
            <a:ext cx="322897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arison-Underline.png" id="80" name="Google Shape;8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15960" y="1897040"/>
            <a:ext cx="3228975" cy="1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6576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  <a:defRPr b="0" i="0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5433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429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33146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33147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8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8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8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8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8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8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8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8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8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g"/><Relationship Id="rId4" Type="http://schemas.openxmlformats.org/officeDocument/2006/relationships/image" Target="../media/image27.png"/><Relationship Id="rId5" Type="http://schemas.openxmlformats.org/officeDocument/2006/relationships/image" Target="../media/image25.jpg"/><Relationship Id="rId6" Type="http://schemas.openxmlformats.org/officeDocument/2006/relationships/image" Target="../media/image26.jpg"/><Relationship Id="rId7" Type="http://schemas.openxmlformats.org/officeDocument/2006/relationships/image" Target="../media/image28.jpg"/><Relationship Id="rId8" Type="http://schemas.openxmlformats.org/officeDocument/2006/relationships/image" Target="../media/image3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gif"/><Relationship Id="rId4" Type="http://schemas.openxmlformats.org/officeDocument/2006/relationships/image" Target="../media/image35.jpg"/><Relationship Id="rId9" Type="http://schemas.openxmlformats.org/officeDocument/2006/relationships/image" Target="../media/image9.jpg"/><Relationship Id="rId5" Type="http://schemas.openxmlformats.org/officeDocument/2006/relationships/image" Target="../media/image10.pn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18.jpg"/><Relationship Id="rId6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Relationship Id="rId4" Type="http://schemas.openxmlformats.org/officeDocument/2006/relationships/image" Target="../media/image32.png"/><Relationship Id="rId5" Type="http://schemas.openxmlformats.org/officeDocument/2006/relationships/image" Target="../media/image21.png"/><Relationship Id="rId6" Type="http://schemas.openxmlformats.org/officeDocument/2006/relationships/image" Target="../media/image19.jpg"/><Relationship Id="rId7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337169"/>
            <a:ext cx="5676684" cy="453963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>
            <p:ph type="ctrTitle"/>
          </p:nvPr>
        </p:nvSpPr>
        <p:spPr>
          <a:xfrm>
            <a:off x="2209800" y="3124200"/>
            <a:ext cx="6477000" cy="1914144"/>
          </a:xfrm>
          <a:prstGeom prst="rect">
            <a:avLst/>
          </a:prstGeom>
          <a:noFill/>
          <a:ln>
            <a:noFill/>
          </a:ln>
          <a:effectLst>
            <a:outerShdw rotWithShape="0" algn="ctr" dir="2115817" dist="46662">
              <a:schemeClr val="lt2">
                <a:alpha val="74901"/>
              </a:schemeClr>
            </a:outerShdw>
          </a:effectLst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rtl="0" algn="l">
              <a:lnSpc>
                <a:spcPct val="69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Sorts Mill Goudy"/>
              <a:buNone/>
            </a:pPr>
            <a:r>
              <a:rPr lang="en-US" sz="7200">
                <a:solidFill>
                  <a:schemeClr val="dk1"/>
                </a:solidFill>
              </a:rPr>
              <a:t>The Brain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/>
          <p:nvPr>
            <p:ph type="title"/>
          </p:nvPr>
        </p:nvSpPr>
        <p:spPr>
          <a:xfrm>
            <a:off x="838200" y="331523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</a:pPr>
            <a:r>
              <a:rPr lang="en-US"/>
              <a:t>Protect your brain!</a:t>
            </a:r>
            <a:endParaRPr/>
          </a:p>
        </p:txBody>
      </p:sp>
      <p:sp>
        <p:nvSpPr>
          <p:cNvPr id="272" name="Google Shape;272;p31"/>
          <p:cNvSpPr txBox="1"/>
          <p:nvPr>
            <p:ph idx="1" type="body"/>
          </p:nvPr>
        </p:nvSpPr>
        <p:spPr>
          <a:xfrm>
            <a:off x="609600" y="1333743"/>
            <a:ext cx="8372417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None/>
            </a:pPr>
            <a:r>
              <a:rPr lang="en-US"/>
              <a:t>Now that you know all about the brain, how can you protect yours?</a:t>
            </a:r>
            <a:endParaRPr/>
          </a:p>
        </p:txBody>
      </p:sp>
      <p:pic>
        <p:nvPicPr>
          <p:cNvPr id="273" name="Google Shape;27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525" y="4533926"/>
            <a:ext cx="2918546" cy="152876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/>
          <p:nvPr/>
        </p:nvSpPr>
        <p:spPr>
          <a:xfrm>
            <a:off x="3215893" y="4069389"/>
            <a:ext cx="1745991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Buckle up!</a:t>
            </a:r>
            <a:endParaRPr b="1" i="0" sz="1800" u="none" cap="none" strike="noStrike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331251" y="3917426"/>
            <a:ext cx="2380780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Wear a helmet!</a:t>
            </a:r>
            <a:endParaRPr/>
          </a:p>
        </p:txBody>
      </p:sp>
      <p:sp>
        <p:nvSpPr>
          <p:cNvPr id="276" name="Google Shape;276;p31"/>
          <p:cNvSpPr/>
          <p:nvPr/>
        </p:nvSpPr>
        <p:spPr>
          <a:xfrm>
            <a:off x="3390841" y="6166352"/>
            <a:ext cx="2597186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Get lots of sleep!</a:t>
            </a:r>
            <a:endParaRPr/>
          </a:p>
        </p:txBody>
      </p:sp>
      <p:sp>
        <p:nvSpPr>
          <p:cNvPr id="277" name="Google Shape;277;p31"/>
          <p:cNvSpPr/>
          <p:nvPr/>
        </p:nvSpPr>
        <p:spPr>
          <a:xfrm>
            <a:off x="416149" y="6166352"/>
            <a:ext cx="2443298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Exercise often! </a:t>
            </a:r>
            <a:endParaRPr b="1" i="0" sz="1800" u="none" cap="none" strike="noStrike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8" name="Google Shape;278;p31"/>
          <p:cNvSpPr/>
          <p:nvPr/>
        </p:nvSpPr>
        <p:spPr>
          <a:xfrm>
            <a:off x="6200774" y="6166352"/>
            <a:ext cx="2351926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 your brain!</a:t>
            </a:r>
            <a:endParaRPr/>
          </a:p>
        </p:txBody>
      </p:sp>
      <p:pic>
        <p:nvPicPr>
          <p:cNvPr descr="http://www.brainvisor.com/images/png/bike-helmet-brain-logo" id="279" name="Google Shape;27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822" y="1876844"/>
            <a:ext cx="2058687" cy="205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52144" y="1875272"/>
            <a:ext cx="2077428" cy="218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90841" y="4430709"/>
            <a:ext cx="2809933" cy="168596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1"/>
          <p:cNvSpPr/>
          <p:nvPr/>
        </p:nvSpPr>
        <p:spPr>
          <a:xfrm>
            <a:off x="5494321" y="4069389"/>
            <a:ext cx="3190297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Eat fruits and veggies!</a:t>
            </a:r>
            <a:endParaRPr b="1" i="0" sz="1800" u="none" cap="none" strike="noStrike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83" name="Google Shape;283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62842" y="1927073"/>
            <a:ext cx="1908021" cy="203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57837" y="4723755"/>
            <a:ext cx="2595605" cy="1289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</a:pPr>
            <a:r>
              <a:rPr lang="en-US"/>
              <a:t>Thank you!!</a:t>
            </a:r>
            <a:endParaRPr/>
          </a:p>
        </p:txBody>
      </p:sp>
      <p:sp>
        <p:nvSpPr>
          <p:cNvPr id="290" name="Google Shape;290;p32"/>
          <p:cNvSpPr txBox="1"/>
          <p:nvPr>
            <p:ph idx="1" type="body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6390" lvl="0" marL="4635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None/>
            </a:pPr>
            <a:r>
              <a:t/>
            </a:r>
            <a:endParaRPr/>
          </a:p>
          <a:p>
            <a:pPr indent="-463550" lvl="0" marL="46355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lang="en-US"/>
              <a:t>Now who has questions???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40"/>
              <a:buFont typeface="Sorts Mill Goudy"/>
              <a:buNone/>
            </a:pPr>
            <a:r>
              <a:rPr lang="en-US" sz="4140"/>
              <a:t>What do we need our brain for?</a:t>
            </a:r>
            <a:endParaRPr/>
          </a:p>
        </p:txBody>
      </p:sp>
      <p:pic>
        <p:nvPicPr>
          <p:cNvPr id="189" name="Google Shape;189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516856"/>
            <a:ext cx="1466850" cy="2190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23"/>
          <p:cNvGrpSpPr/>
          <p:nvPr/>
        </p:nvGrpSpPr>
        <p:grpSpPr>
          <a:xfrm>
            <a:off x="132012" y="4043361"/>
            <a:ext cx="4165600" cy="2343150"/>
            <a:chOff x="132012" y="4043361"/>
            <a:chExt cx="4165600" cy="2343150"/>
          </a:xfrm>
        </p:grpSpPr>
        <p:pic>
          <p:nvPicPr>
            <p:cNvPr id="191" name="Google Shape;191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2012" y="4043361"/>
              <a:ext cx="4165600" cy="234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7200" y="5486400"/>
              <a:ext cx="609600" cy="5580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3" name="Google Shape;193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95600" y="1707355"/>
            <a:ext cx="315468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8000" y="4162424"/>
            <a:ext cx="2034858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80731" y="4162424"/>
            <a:ext cx="1905000" cy="20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24600" y="1459705"/>
            <a:ext cx="2527760" cy="224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ts Mill Goudy"/>
              <a:buNone/>
            </a:pPr>
            <a:r>
              <a:rPr lang="en-US" sz="2800"/>
              <a:t>Each of the 5 senses has its place in the brain</a:t>
            </a:r>
            <a:endParaRPr sz="2800"/>
          </a:p>
        </p:txBody>
      </p:sp>
      <p:pic>
        <p:nvPicPr>
          <p:cNvPr id="202" name="Google Shape;20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524000"/>
            <a:ext cx="6723529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4"/>
          <p:cNvSpPr/>
          <p:nvPr/>
        </p:nvSpPr>
        <p:spPr>
          <a:xfrm>
            <a:off x="1066800" y="1219200"/>
            <a:ext cx="3048000" cy="1600200"/>
          </a:xfrm>
          <a:prstGeom prst="ellipse">
            <a:avLst/>
          </a:prstGeom>
          <a:solidFill>
            <a:srgbClr val="E4DECD"/>
          </a:solidFill>
          <a:ln cap="flat" cmpd="sng" w="12700">
            <a:solidFill>
              <a:srgbClr val="850403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" rotWithShape="0" dir="5400000" dist="381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0000"/>
                </a:solidFill>
                <a:latin typeface="Cantata One"/>
                <a:ea typeface="Cantata One"/>
                <a:cs typeface="Cantata One"/>
                <a:sym typeface="Cantata One"/>
              </a:rPr>
              <a:t>Guess Four!</a:t>
            </a:r>
            <a:endParaRPr b="0" i="0" sz="2800" u="none" cap="none" strike="noStrike">
              <a:solidFill>
                <a:srgbClr val="FF0000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304800" y="3276600"/>
            <a:ext cx="2590800" cy="2171700"/>
          </a:xfrm>
          <a:prstGeom prst="ellipse">
            <a:avLst/>
          </a:prstGeom>
          <a:solidFill>
            <a:srgbClr val="E4DECD"/>
          </a:solidFill>
          <a:ln cap="flat" cmpd="sng" w="12700">
            <a:solidFill>
              <a:srgbClr val="850403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" rotWithShape="0" dir="5400000" dist="381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0000"/>
                </a:solidFill>
                <a:latin typeface="Cantata One"/>
                <a:ea typeface="Cantata One"/>
                <a:cs typeface="Cantata One"/>
                <a:sym typeface="Cantata One"/>
              </a:rPr>
              <a:t>Guess Five!</a:t>
            </a:r>
            <a:endParaRPr b="0" i="0" sz="2800" u="none" cap="none" strike="noStrike">
              <a:solidFill>
                <a:srgbClr val="FF0000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5370979" y="946944"/>
            <a:ext cx="2590800" cy="2171700"/>
          </a:xfrm>
          <a:prstGeom prst="ellipse">
            <a:avLst/>
          </a:prstGeom>
          <a:solidFill>
            <a:srgbClr val="E4DECD"/>
          </a:solidFill>
          <a:ln cap="flat" cmpd="sng" w="12700">
            <a:solidFill>
              <a:srgbClr val="850403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" rotWithShape="0" dir="5400000" dist="381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0000"/>
                </a:solidFill>
                <a:latin typeface="Cantata One"/>
                <a:ea typeface="Cantata One"/>
                <a:cs typeface="Cantata One"/>
                <a:sym typeface="Cantata One"/>
              </a:rPr>
              <a:t>Guess Three!</a:t>
            </a:r>
            <a:endParaRPr b="0" i="0" sz="2800" u="none" cap="none" strike="noStrike">
              <a:solidFill>
                <a:srgbClr val="FF0000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5608638" y="3276600"/>
            <a:ext cx="2590800" cy="2171700"/>
          </a:xfrm>
          <a:prstGeom prst="ellipse">
            <a:avLst/>
          </a:prstGeom>
          <a:solidFill>
            <a:srgbClr val="E4DECD"/>
          </a:solidFill>
          <a:ln cap="flat" cmpd="sng" w="12700">
            <a:solidFill>
              <a:srgbClr val="850403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" rotWithShape="0" dir="5400000" dist="381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0000"/>
                </a:solidFill>
                <a:latin typeface="Cantata One"/>
                <a:ea typeface="Cantata One"/>
                <a:cs typeface="Cantata One"/>
                <a:sym typeface="Cantata One"/>
              </a:rPr>
              <a:t>Guess Two!</a:t>
            </a:r>
            <a:endParaRPr b="0" i="0" sz="2800" u="none" cap="none" strike="noStrike">
              <a:solidFill>
                <a:srgbClr val="FF0000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4886325" y="4752975"/>
            <a:ext cx="2989729" cy="2038350"/>
          </a:xfrm>
          <a:prstGeom prst="ellipse">
            <a:avLst/>
          </a:prstGeom>
          <a:solidFill>
            <a:srgbClr val="E4DECD"/>
          </a:solidFill>
          <a:ln cap="flat" cmpd="sng" w="12700">
            <a:solidFill>
              <a:srgbClr val="850403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" rotWithShape="0" dir="5400000" dist="381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0000"/>
                </a:solidFill>
                <a:latin typeface="Cantata One"/>
                <a:ea typeface="Cantata One"/>
                <a:cs typeface="Cantata One"/>
                <a:sym typeface="Cantata One"/>
              </a:rPr>
              <a:t>Guess One!</a:t>
            </a:r>
            <a:endParaRPr b="0" i="0" sz="2800" u="none" cap="none" strike="noStrike">
              <a:solidFill>
                <a:srgbClr val="FF0000"/>
              </a:solidFill>
              <a:latin typeface="Cantata One"/>
              <a:ea typeface="Cantata One"/>
              <a:cs typeface="Cantata One"/>
              <a:sym typeface="Cantata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4267200"/>
            <a:ext cx="3657600" cy="19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 rotWithShape="1">
          <a:blip r:embed="rId4">
            <a:alphaModFix/>
          </a:blip>
          <a:srcRect b="6032" l="7142" r="14286" t="2540"/>
          <a:stretch/>
        </p:blipFill>
        <p:spPr>
          <a:xfrm>
            <a:off x="266700" y="1238250"/>
            <a:ext cx="41910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lpin brain" id="214" name="Google Shape;214;p25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8800" y="4133851"/>
            <a:ext cx="2438400" cy="2554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 rotWithShape="1">
          <a:blip r:embed="rId6">
            <a:alphaModFix/>
          </a:blip>
          <a:srcRect b="7568" l="0" r="0" t="8108"/>
          <a:stretch/>
        </p:blipFill>
        <p:spPr>
          <a:xfrm>
            <a:off x="4900979" y="1266826"/>
            <a:ext cx="4066441" cy="27431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 txBox="1"/>
          <p:nvPr>
            <p:ph type="title"/>
          </p:nvPr>
        </p:nvSpPr>
        <p:spPr>
          <a:xfrm>
            <a:off x="953294" y="2746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</a:pPr>
            <a:r>
              <a:rPr lang="en-US"/>
              <a:t>Whose brains are these?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ts Mill Goudy"/>
              <a:buNone/>
            </a:pPr>
            <a:r>
              <a:rPr lang="en-US" sz="2800"/>
              <a:t>This is an animal you might find around your house, he’s got a great sense of smell and very good hearing… Give up?</a:t>
            </a:r>
            <a:endParaRPr/>
          </a:p>
        </p:txBody>
      </p:sp>
      <p:pic>
        <p:nvPicPr>
          <p:cNvPr descr="Dog brain" id="222" name="Google Shape;222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013" y="1828800"/>
            <a:ext cx="3671887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 txBox="1"/>
          <p:nvPr/>
        </p:nvSpPr>
        <p:spPr>
          <a:xfrm>
            <a:off x="4876800" y="5334000"/>
            <a:ext cx="335280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It’s a dog!</a:t>
            </a:r>
            <a:endParaRPr/>
          </a:p>
        </p:txBody>
      </p:sp>
      <p:sp>
        <p:nvSpPr>
          <p:cNvPr id="224" name="Google Shape;224;p26"/>
          <p:cNvSpPr/>
          <p:nvPr/>
        </p:nvSpPr>
        <p:spPr>
          <a:xfrm>
            <a:off x="1600200" y="1828800"/>
            <a:ext cx="1905000" cy="38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5" name="Google Shape;225;p26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2426097"/>
            <a:ext cx="3565525" cy="2674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762000" y="152400"/>
            <a:ext cx="68707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rts Mill Goudy"/>
              <a:buNone/>
            </a:pPr>
            <a:r>
              <a:rPr lang="en-US" sz="2600"/>
              <a:t>This animal might live in your backyard; they collect nuts and store them in nests inside of trees… Any Guesses? </a:t>
            </a:r>
            <a:endParaRPr/>
          </a:p>
        </p:txBody>
      </p:sp>
      <p:pic>
        <p:nvPicPr>
          <p:cNvPr descr="Squirrel brain" id="231" name="Google Shape;231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6150" y="1828800"/>
            <a:ext cx="32512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 txBox="1"/>
          <p:nvPr/>
        </p:nvSpPr>
        <p:spPr>
          <a:xfrm>
            <a:off x="4648200" y="4876800"/>
            <a:ext cx="3276600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It’s a squirrel! Do you see how smooth this brain is compared to the dolphin brain?</a:t>
            </a:r>
            <a:endParaRPr/>
          </a:p>
        </p:txBody>
      </p:sp>
      <p:sp>
        <p:nvSpPr>
          <p:cNvPr id="233" name="Google Shape;233;p27"/>
          <p:cNvSpPr/>
          <p:nvPr/>
        </p:nvSpPr>
        <p:spPr>
          <a:xfrm>
            <a:off x="1752600" y="1828800"/>
            <a:ext cx="1600200" cy="38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34" name="Google Shape;234;p27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600" y="2546598"/>
            <a:ext cx="3950229" cy="2222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8"/>
          <p:cNvPicPr preferRelativeResize="0"/>
          <p:nvPr/>
        </p:nvPicPr>
        <p:blipFill rotWithShape="1">
          <a:blip r:embed="rId3">
            <a:alphaModFix/>
          </a:blip>
          <a:srcRect b="0" l="0" r="870" t="6653"/>
          <a:stretch/>
        </p:blipFill>
        <p:spPr>
          <a:xfrm>
            <a:off x="381000" y="1751013"/>
            <a:ext cx="4267200" cy="4202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800" y="2514600"/>
            <a:ext cx="2895600" cy="229711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/>
        </p:nvSpPr>
        <p:spPr>
          <a:xfrm>
            <a:off x="5334000" y="4953000"/>
            <a:ext cx="2819400" cy="91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It’s a chimpanzee! Look how similar their brains look to ours. </a:t>
            </a:r>
            <a:endParaRPr/>
          </a:p>
        </p:txBody>
      </p:sp>
      <p:sp>
        <p:nvSpPr>
          <p:cNvPr id="242" name="Google Shape;242;p28"/>
          <p:cNvSpPr/>
          <p:nvPr/>
        </p:nvSpPr>
        <p:spPr>
          <a:xfrm>
            <a:off x="762000" y="152400"/>
            <a:ext cx="68707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3" name="Google Shape;243;p28"/>
          <p:cNvSpPr/>
          <p:nvPr/>
        </p:nvSpPr>
        <p:spPr>
          <a:xfrm>
            <a:off x="914400" y="304800"/>
            <a:ext cx="6870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animal lives in Africa and is our closest mammalian relative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005" y="1752600"/>
            <a:ext cx="3234515" cy="231036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/>
        </p:nvSpPr>
        <p:spPr>
          <a:xfrm>
            <a:off x="175126" y="399871"/>
            <a:ext cx="340627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both have the same brain parts, so what’s different between a human and a mouse?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0" name="Google Shape;25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6200" y="399871"/>
            <a:ext cx="4884079" cy="5848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4870" y="1333500"/>
            <a:ext cx="469582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 rotWithShape="1">
          <a:blip r:embed="rId4">
            <a:alphaModFix/>
          </a:blip>
          <a:srcRect b="57124" l="69673" r="0" t="0"/>
          <a:stretch/>
        </p:blipFill>
        <p:spPr>
          <a:xfrm>
            <a:off x="633490" y="1556379"/>
            <a:ext cx="98092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 rotWithShape="1">
          <a:blip r:embed="rId4">
            <a:alphaModFix/>
          </a:blip>
          <a:srcRect b="0" l="0" r="39632" t="527"/>
          <a:stretch/>
        </p:blipFill>
        <p:spPr>
          <a:xfrm>
            <a:off x="7085806" y="1245116"/>
            <a:ext cx="1952625" cy="229818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/>
          <p:nvPr/>
        </p:nvSpPr>
        <p:spPr>
          <a:xfrm>
            <a:off x="2947987" y="1289308"/>
            <a:ext cx="1623219" cy="2298184"/>
          </a:xfrm>
          <a:prstGeom prst="roundRect">
            <a:avLst>
              <a:gd fmla="val 16667" name="adj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850403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" rotWithShape="0" dir="5400000" dist="381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59" name="Google Shape;259;p30"/>
          <p:cNvGrpSpPr/>
          <p:nvPr/>
        </p:nvGrpSpPr>
        <p:grpSpPr>
          <a:xfrm>
            <a:off x="633490" y="3820886"/>
            <a:ext cx="8171016" cy="2801983"/>
            <a:chOff x="633490" y="3818709"/>
            <a:chExt cx="8171016" cy="2801983"/>
          </a:xfrm>
        </p:grpSpPr>
        <p:pic>
          <p:nvPicPr>
            <p:cNvPr id="260" name="Google Shape;260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108432" y="3818709"/>
              <a:ext cx="4457700" cy="28019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30"/>
            <p:cNvPicPr preferRelativeResize="0"/>
            <p:nvPr/>
          </p:nvPicPr>
          <p:blipFill rotWithShape="1">
            <a:blip r:embed="rId4">
              <a:alphaModFix/>
            </a:blip>
            <a:srcRect b="0" l="0" r="39632" t="527"/>
            <a:stretch/>
          </p:blipFill>
          <p:spPr>
            <a:xfrm>
              <a:off x="6851881" y="3971109"/>
              <a:ext cx="1952625" cy="2298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30"/>
            <p:cNvPicPr preferRelativeResize="0"/>
            <p:nvPr/>
          </p:nvPicPr>
          <p:blipFill rotWithShape="1">
            <a:blip r:embed="rId4">
              <a:alphaModFix/>
            </a:blip>
            <a:srcRect b="57124" l="69673" r="0" t="0"/>
            <a:stretch/>
          </p:blipFill>
          <p:spPr>
            <a:xfrm>
              <a:off x="633490" y="3961584"/>
              <a:ext cx="980920" cy="99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3" name="Google Shape;263;p30"/>
          <p:cNvSpPr/>
          <p:nvPr/>
        </p:nvSpPr>
        <p:spPr>
          <a:xfrm>
            <a:off x="2947986" y="3307834"/>
            <a:ext cx="1623219" cy="310892"/>
          </a:xfrm>
          <a:prstGeom prst="roundRect">
            <a:avLst>
              <a:gd fmla="val 16667" name="adj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850403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" rotWithShape="0" dir="5400000" dist="381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4" name="Google Shape;264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47986" y="156607"/>
            <a:ext cx="1524000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0"/>
          <p:cNvSpPr txBox="1"/>
          <p:nvPr/>
        </p:nvSpPr>
        <p:spPr>
          <a:xfrm>
            <a:off x="185947" y="2752614"/>
            <a:ext cx="16946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SMALLER!</a:t>
            </a:r>
            <a:endParaRPr sz="2400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6" name="Google Shape;266;p30"/>
          <p:cNvSpPr txBox="1"/>
          <p:nvPr/>
        </p:nvSpPr>
        <p:spPr>
          <a:xfrm>
            <a:off x="0" y="5242178"/>
            <a:ext cx="20665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030A0"/>
                </a:solidFill>
                <a:latin typeface="Comic Sans MS"/>
                <a:ea typeface="Comic Sans MS"/>
                <a:cs typeface="Comic Sans MS"/>
                <a:sym typeface="Comic Sans MS"/>
              </a:rPr>
              <a:t>SMOOTHER!</a:t>
            </a:r>
            <a:endParaRPr sz="2400">
              <a:solidFill>
                <a:srgbClr val="7030A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Inkwell">
  <a:themeElements>
    <a:clrScheme name="Inkwell">
      <a:dk1>
        <a:srgbClr val="000000"/>
      </a:dk1>
      <a:lt1>
        <a:srgbClr val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